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59F2BA-D84E-4D7A-94C0-F37F57F15657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8A3E71A-BD99-4ED9-AF09-7FD09F8CB2B4}">
      <dgm:prSet phldrT="[Text]"/>
      <dgm:spPr/>
      <dgm:t>
        <a:bodyPr/>
        <a:lstStyle/>
        <a:p>
          <a:r>
            <a:rPr lang="en-GB" dirty="0"/>
            <a:t>Project Board</a:t>
          </a:r>
        </a:p>
      </dgm:t>
    </dgm:pt>
    <dgm:pt modelId="{72B89200-45CD-4A08-85E1-9893DFF68086}" type="parTrans" cxnId="{777DB229-C2AB-4415-BD7F-545AA6E15E71}">
      <dgm:prSet/>
      <dgm:spPr/>
      <dgm:t>
        <a:bodyPr/>
        <a:lstStyle/>
        <a:p>
          <a:endParaRPr lang="en-GB"/>
        </a:p>
      </dgm:t>
    </dgm:pt>
    <dgm:pt modelId="{F65FB8CD-8977-41B1-A801-3FFE5EBF6AF0}" type="sibTrans" cxnId="{777DB229-C2AB-4415-BD7F-545AA6E15E71}">
      <dgm:prSet/>
      <dgm:spPr/>
      <dgm:t>
        <a:bodyPr/>
        <a:lstStyle/>
        <a:p>
          <a:endParaRPr lang="en-GB"/>
        </a:p>
      </dgm:t>
    </dgm:pt>
    <dgm:pt modelId="{8B28A13E-CEFE-441F-A0C7-B3AFADDB48CA}">
      <dgm:prSet phldrT="[Text]"/>
      <dgm:spPr/>
      <dgm:t>
        <a:bodyPr/>
        <a:lstStyle/>
        <a:p>
          <a:r>
            <a:rPr lang="en-GB" dirty="0"/>
            <a:t>Project Team</a:t>
          </a:r>
        </a:p>
      </dgm:t>
    </dgm:pt>
    <dgm:pt modelId="{5FDA372D-94B4-4CD2-BCD7-909F64397FFA}" type="parTrans" cxnId="{EAA2D25A-1835-4502-819A-D25F780C6248}">
      <dgm:prSet/>
      <dgm:spPr/>
      <dgm:t>
        <a:bodyPr/>
        <a:lstStyle/>
        <a:p>
          <a:endParaRPr lang="en-GB"/>
        </a:p>
      </dgm:t>
    </dgm:pt>
    <dgm:pt modelId="{6E88D16F-B14F-4D6F-9FF4-F988E9692B53}" type="sibTrans" cxnId="{EAA2D25A-1835-4502-819A-D25F780C6248}">
      <dgm:prSet/>
      <dgm:spPr/>
      <dgm:t>
        <a:bodyPr/>
        <a:lstStyle/>
        <a:p>
          <a:endParaRPr lang="en-GB"/>
        </a:p>
      </dgm:t>
    </dgm:pt>
    <dgm:pt modelId="{66589048-FDC2-4C42-9326-6E7EFB293D44}">
      <dgm:prSet phldrT="[Text]"/>
      <dgm:spPr/>
      <dgm:t>
        <a:bodyPr/>
        <a:lstStyle/>
        <a:p>
          <a:r>
            <a:rPr lang="en-GB" dirty="0"/>
            <a:t>Workstream Group</a:t>
          </a:r>
        </a:p>
      </dgm:t>
    </dgm:pt>
    <dgm:pt modelId="{6C1A9548-D794-46F1-802C-ED6C08B81F8E}" type="parTrans" cxnId="{40B91078-0F06-4EAA-8F74-F4CB704AE2DE}">
      <dgm:prSet/>
      <dgm:spPr/>
      <dgm:t>
        <a:bodyPr/>
        <a:lstStyle/>
        <a:p>
          <a:endParaRPr lang="en-GB"/>
        </a:p>
      </dgm:t>
    </dgm:pt>
    <dgm:pt modelId="{1175E0C2-E406-4D8D-881F-6F0DB5A76230}" type="sibTrans" cxnId="{40B91078-0F06-4EAA-8F74-F4CB704AE2DE}">
      <dgm:prSet/>
      <dgm:spPr/>
      <dgm:t>
        <a:bodyPr/>
        <a:lstStyle/>
        <a:p>
          <a:endParaRPr lang="en-GB"/>
        </a:p>
      </dgm:t>
    </dgm:pt>
    <dgm:pt modelId="{F7869405-3D56-4BB6-B24D-F60DABD4D81C}">
      <dgm:prSet phldrT="[Text]"/>
      <dgm:spPr/>
      <dgm:t>
        <a:bodyPr/>
        <a:lstStyle/>
        <a:p>
          <a:r>
            <a:rPr lang="en-GB" dirty="0"/>
            <a:t>Workstream Group</a:t>
          </a:r>
        </a:p>
      </dgm:t>
    </dgm:pt>
    <dgm:pt modelId="{85F1BD7F-7E76-4917-8EF6-B0EDA9A39C59}" type="parTrans" cxnId="{CF4E73C5-E422-40AE-9879-110513724DBD}">
      <dgm:prSet/>
      <dgm:spPr/>
      <dgm:t>
        <a:bodyPr/>
        <a:lstStyle/>
        <a:p>
          <a:endParaRPr lang="en-GB"/>
        </a:p>
      </dgm:t>
    </dgm:pt>
    <dgm:pt modelId="{539D7360-B8B7-4B9B-9694-DAF562631371}" type="sibTrans" cxnId="{CF4E73C5-E422-40AE-9879-110513724DBD}">
      <dgm:prSet/>
      <dgm:spPr/>
      <dgm:t>
        <a:bodyPr/>
        <a:lstStyle/>
        <a:p>
          <a:endParaRPr lang="en-GB"/>
        </a:p>
      </dgm:t>
    </dgm:pt>
    <dgm:pt modelId="{87E49615-0FD4-4713-AB1F-E4F1233849BA}">
      <dgm:prSet phldrT="[Text]"/>
      <dgm:spPr/>
      <dgm:t>
        <a:bodyPr/>
        <a:lstStyle/>
        <a:p>
          <a:r>
            <a:rPr lang="en-GB" dirty="0"/>
            <a:t>Co-Production Group</a:t>
          </a:r>
        </a:p>
      </dgm:t>
    </dgm:pt>
    <dgm:pt modelId="{8FD36C9F-4254-4871-9F05-03EBB84128F1}" type="parTrans" cxnId="{4EB5FC0E-FF08-4A53-BD20-8D6ADD4BB697}">
      <dgm:prSet/>
      <dgm:spPr/>
      <dgm:t>
        <a:bodyPr/>
        <a:lstStyle/>
        <a:p>
          <a:endParaRPr lang="en-GB"/>
        </a:p>
      </dgm:t>
    </dgm:pt>
    <dgm:pt modelId="{02E79892-A31A-483E-9D31-CD378EE4B700}" type="sibTrans" cxnId="{4EB5FC0E-FF08-4A53-BD20-8D6ADD4BB697}">
      <dgm:prSet/>
      <dgm:spPr/>
      <dgm:t>
        <a:bodyPr/>
        <a:lstStyle/>
        <a:p>
          <a:endParaRPr lang="en-GB"/>
        </a:p>
      </dgm:t>
    </dgm:pt>
    <dgm:pt modelId="{A190109D-F6FE-4548-91B6-19D592D05208}">
      <dgm:prSet phldrT="[Text]"/>
      <dgm:spPr/>
      <dgm:t>
        <a:bodyPr/>
        <a:lstStyle/>
        <a:p>
          <a:r>
            <a:rPr lang="en-GB" dirty="0"/>
            <a:t>CMHT</a:t>
          </a:r>
        </a:p>
      </dgm:t>
    </dgm:pt>
    <dgm:pt modelId="{C691BCFE-250F-49DB-9DAB-FF252454A6CA}" type="parTrans" cxnId="{8169A8A1-3820-4A13-9E39-BBC442704859}">
      <dgm:prSet/>
      <dgm:spPr/>
      <dgm:t>
        <a:bodyPr/>
        <a:lstStyle/>
        <a:p>
          <a:endParaRPr lang="en-GB"/>
        </a:p>
      </dgm:t>
    </dgm:pt>
    <dgm:pt modelId="{8997ADD3-58DF-4120-8A2E-721DFF118F1F}" type="sibTrans" cxnId="{8169A8A1-3820-4A13-9E39-BBC442704859}">
      <dgm:prSet/>
      <dgm:spPr/>
      <dgm:t>
        <a:bodyPr/>
        <a:lstStyle/>
        <a:p>
          <a:endParaRPr lang="en-GB"/>
        </a:p>
      </dgm:t>
    </dgm:pt>
    <dgm:pt modelId="{FA545AC1-DEA5-4D5F-BD67-BA0D2EA7C6B4}">
      <dgm:prSet phldrT="[Text]"/>
      <dgm:spPr/>
      <dgm:t>
        <a:bodyPr/>
        <a:lstStyle/>
        <a:p>
          <a:r>
            <a:rPr lang="en-GB" dirty="0"/>
            <a:t>CMHT</a:t>
          </a:r>
        </a:p>
      </dgm:t>
    </dgm:pt>
    <dgm:pt modelId="{3EA1332C-BF1D-4920-B1EF-CF8AC524D705}" type="parTrans" cxnId="{9BF45CC7-F433-47BA-8330-7710E0A48261}">
      <dgm:prSet/>
      <dgm:spPr/>
      <dgm:t>
        <a:bodyPr/>
        <a:lstStyle/>
        <a:p>
          <a:endParaRPr lang="en-GB"/>
        </a:p>
      </dgm:t>
    </dgm:pt>
    <dgm:pt modelId="{406D8019-D5F4-4774-A663-97ED19D03A33}" type="sibTrans" cxnId="{9BF45CC7-F433-47BA-8330-7710E0A48261}">
      <dgm:prSet/>
      <dgm:spPr/>
      <dgm:t>
        <a:bodyPr/>
        <a:lstStyle/>
        <a:p>
          <a:endParaRPr lang="en-GB"/>
        </a:p>
      </dgm:t>
    </dgm:pt>
    <dgm:pt modelId="{B28A8848-076D-4DB2-87E3-3DF296018821}">
      <dgm:prSet phldrT="[Text]"/>
      <dgm:spPr/>
      <dgm:t>
        <a:bodyPr/>
        <a:lstStyle/>
        <a:p>
          <a:r>
            <a:rPr lang="en-GB" dirty="0"/>
            <a:t>Up to 6</a:t>
          </a:r>
        </a:p>
      </dgm:t>
    </dgm:pt>
    <dgm:pt modelId="{ECEF10CC-DB8F-4F05-861F-895744CEAD1C}" type="parTrans" cxnId="{BFBE1293-9E83-43D2-AF14-879E8E68A0AA}">
      <dgm:prSet/>
      <dgm:spPr/>
      <dgm:t>
        <a:bodyPr/>
        <a:lstStyle/>
        <a:p>
          <a:endParaRPr lang="en-GB"/>
        </a:p>
      </dgm:t>
    </dgm:pt>
    <dgm:pt modelId="{6CDC1346-4549-4695-BFF6-912181EF26FF}" type="sibTrans" cxnId="{BFBE1293-9E83-43D2-AF14-879E8E68A0AA}">
      <dgm:prSet/>
      <dgm:spPr/>
      <dgm:t>
        <a:bodyPr/>
        <a:lstStyle/>
        <a:p>
          <a:endParaRPr lang="en-GB"/>
        </a:p>
      </dgm:t>
    </dgm:pt>
    <dgm:pt modelId="{EEC5CA2A-D64E-4FB2-B17D-A6B067229F19}">
      <dgm:prSet phldrT="[Text]"/>
      <dgm:spPr/>
      <dgm:t>
        <a:bodyPr/>
        <a:lstStyle/>
        <a:p>
          <a:r>
            <a:rPr lang="en-GB" dirty="0"/>
            <a:t>Workstream Group</a:t>
          </a:r>
        </a:p>
      </dgm:t>
    </dgm:pt>
    <dgm:pt modelId="{20184BE8-B481-47E2-A11D-41292341C726}" type="sibTrans" cxnId="{6D342C62-C779-400E-89AC-93B56A48F492}">
      <dgm:prSet/>
      <dgm:spPr/>
      <dgm:t>
        <a:bodyPr/>
        <a:lstStyle/>
        <a:p>
          <a:endParaRPr lang="en-GB"/>
        </a:p>
      </dgm:t>
    </dgm:pt>
    <dgm:pt modelId="{DBB5EFE7-1693-429E-A018-AF25F44DF165}" type="parTrans" cxnId="{6D342C62-C779-400E-89AC-93B56A48F492}">
      <dgm:prSet/>
      <dgm:spPr/>
      <dgm:t>
        <a:bodyPr/>
        <a:lstStyle/>
        <a:p>
          <a:endParaRPr lang="en-GB"/>
        </a:p>
      </dgm:t>
    </dgm:pt>
    <dgm:pt modelId="{FF1B2643-9E80-4508-8D21-7E5CD9FE63E5}" type="pres">
      <dgm:prSet presAssocID="{9C59F2BA-D84E-4D7A-94C0-F37F57F1565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BA6F56D-AF41-43B0-92BF-A239E2ACCCED}" type="pres">
      <dgm:prSet presAssocID="{9C59F2BA-D84E-4D7A-94C0-F37F57F15657}" presName="hierFlow" presStyleCnt="0"/>
      <dgm:spPr/>
    </dgm:pt>
    <dgm:pt modelId="{972D6496-0800-4B1A-8FA2-24AFF04594C7}" type="pres">
      <dgm:prSet presAssocID="{9C59F2BA-D84E-4D7A-94C0-F37F57F15657}" presName="firstBuf" presStyleCnt="0"/>
      <dgm:spPr/>
    </dgm:pt>
    <dgm:pt modelId="{FC4B7687-7DB6-415F-9E79-5A4495C2606C}" type="pres">
      <dgm:prSet presAssocID="{9C59F2BA-D84E-4D7A-94C0-F37F57F1565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8C904FF-E5F8-4CD9-BFDC-CC905B26CE56}" type="pres">
      <dgm:prSet presAssocID="{98A3E71A-BD99-4ED9-AF09-7FD09F8CB2B4}" presName="Name14" presStyleCnt="0"/>
      <dgm:spPr/>
    </dgm:pt>
    <dgm:pt modelId="{F33E6861-B3FF-4B00-9C57-D5C9194F1789}" type="pres">
      <dgm:prSet presAssocID="{98A3E71A-BD99-4ED9-AF09-7FD09F8CB2B4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FF671B1-C78B-4ACF-A9BE-7F190A2CF4FF}" type="pres">
      <dgm:prSet presAssocID="{98A3E71A-BD99-4ED9-AF09-7FD09F8CB2B4}" presName="hierChild2" presStyleCnt="0"/>
      <dgm:spPr/>
    </dgm:pt>
    <dgm:pt modelId="{8EA8F1C3-FBD5-4D7D-BC94-FC30043D36D4}" type="pres">
      <dgm:prSet presAssocID="{5FDA372D-94B4-4CD2-BCD7-909F64397FFA}" presName="Name19" presStyleLbl="parChTrans1D2" presStyleIdx="0" presStyleCnt="2"/>
      <dgm:spPr/>
      <dgm:t>
        <a:bodyPr/>
        <a:lstStyle/>
        <a:p>
          <a:endParaRPr lang="en-GB"/>
        </a:p>
      </dgm:t>
    </dgm:pt>
    <dgm:pt modelId="{B56EF516-C3C0-4994-8209-0CA858CBAEBC}" type="pres">
      <dgm:prSet presAssocID="{8B28A13E-CEFE-441F-A0C7-B3AFADDB48CA}" presName="Name21" presStyleCnt="0"/>
      <dgm:spPr/>
    </dgm:pt>
    <dgm:pt modelId="{A5CCF91B-4B95-4447-A60C-D476FEDD3C8E}" type="pres">
      <dgm:prSet presAssocID="{8B28A13E-CEFE-441F-A0C7-B3AFADDB48CA}" presName="level2Shape" presStyleLbl="node2" presStyleIdx="0" presStyleCnt="2"/>
      <dgm:spPr/>
      <dgm:t>
        <a:bodyPr/>
        <a:lstStyle/>
        <a:p>
          <a:endParaRPr lang="en-GB"/>
        </a:p>
      </dgm:t>
    </dgm:pt>
    <dgm:pt modelId="{8C39B036-5854-448A-93CC-CAF803D99F23}" type="pres">
      <dgm:prSet presAssocID="{8B28A13E-CEFE-441F-A0C7-B3AFADDB48CA}" presName="hierChild3" presStyleCnt="0"/>
      <dgm:spPr/>
    </dgm:pt>
    <dgm:pt modelId="{971BCDCE-E7AE-4836-A39E-001F23986BA8}" type="pres">
      <dgm:prSet presAssocID="{6C1A9548-D794-46F1-802C-ED6C08B81F8E}" presName="Name19" presStyleLbl="parChTrans1D3" presStyleIdx="0" presStyleCnt="3"/>
      <dgm:spPr/>
      <dgm:t>
        <a:bodyPr/>
        <a:lstStyle/>
        <a:p>
          <a:endParaRPr lang="en-GB"/>
        </a:p>
      </dgm:t>
    </dgm:pt>
    <dgm:pt modelId="{FE17EAEB-B68F-452D-8867-5AEFEB27A4E7}" type="pres">
      <dgm:prSet presAssocID="{66589048-FDC2-4C42-9326-6E7EFB293D44}" presName="Name21" presStyleCnt="0"/>
      <dgm:spPr/>
    </dgm:pt>
    <dgm:pt modelId="{56197254-44AB-4DAD-8C6F-267AA848C561}" type="pres">
      <dgm:prSet presAssocID="{66589048-FDC2-4C42-9326-6E7EFB293D44}" presName="level2Shape" presStyleLbl="node3" presStyleIdx="0" presStyleCnt="3"/>
      <dgm:spPr/>
      <dgm:t>
        <a:bodyPr/>
        <a:lstStyle/>
        <a:p>
          <a:endParaRPr lang="en-GB"/>
        </a:p>
      </dgm:t>
    </dgm:pt>
    <dgm:pt modelId="{44CEB23F-9D1A-4485-9733-79F08DF0E52F}" type="pres">
      <dgm:prSet presAssocID="{66589048-FDC2-4C42-9326-6E7EFB293D44}" presName="hierChild3" presStyleCnt="0"/>
      <dgm:spPr/>
    </dgm:pt>
    <dgm:pt modelId="{C96A5614-414A-4A3B-A21D-ACF3358E6F33}" type="pres">
      <dgm:prSet presAssocID="{85F1BD7F-7E76-4917-8EF6-B0EDA9A39C59}" presName="Name19" presStyleLbl="parChTrans1D3" presStyleIdx="1" presStyleCnt="3"/>
      <dgm:spPr/>
      <dgm:t>
        <a:bodyPr/>
        <a:lstStyle/>
        <a:p>
          <a:endParaRPr lang="en-GB"/>
        </a:p>
      </dgm:t>
    </dgm:pt>
    <dgm:pt modelId="{7AC8FAFF-F7C2-4839-BD90-8FEFC78336EB}" type="pres">
      <dgm:prSet presAssocID="{F7869405-3D56-4BB6-B24D-F60DABD4D81C}" presName="Name21" presStyleCnt="0"/>
      <dgm:spPr/>
    </dgm:pt>
    <dgm:pt modelId="{8A19591F-0421-4398-AE3E-49BEBDA81841}" type="pres">
      <dgm:prSet presAssocID="{F7869405-3D56-4BB6-B24D-F60DABD4D81C}" presName="level2Shape" presStyleLbl="node3" presStyleIdx="1" presStyleCnt="3"/>
      <dgm:spPr/>
      <dgm:t>
        <a:bodyPr/>
        <a:lstStyle/>
        <a:p>
          <a:endParaRPr lang="en-GB"/>
        </a:p>
      </dgm:t>
    </dgm:pt>
    <dgm:pt modelId="{B49D95AA-0969-4B40-93A8-5CB9449FE9F7}" type="pres">
      <dgm:prSet presAssocID="{F7869405-3D56-4BB6-B24D-F60DABD4D81C}" presName="hierChild3" presStyleCnt="0"/>
      <dgm:spPr/>
    </dgm:pt>
    <dgm:pt modelId="{25DC5504-4874-47D6-A846-DC4BC1A5BE30}" type="pres">
      <dgm:prSet presAssocID="{8FD36C9F-4254-4871-9F05-03EBB84128F1}" presName="Name19" presStyleLbl="parChTrans1D2" presStyleIdx="1" presStyleCnt="2"/>
      <dgm:spPr/>
      <dgm:t>
        <a:bodyPr/>
        <a:lstStyle/>
        <a:p>
          <a:endParaRPr lang="en-GB"/>
        </a:p>
      </dgm:t>
    </dgm:pt>
    <dgm:pt modelId="{44D7DED0-0D53-4A7A-9720-C7751F7E908C}" type="pres">
      <dgm:prSet presAssocID="{87E49615-0FD4-4713-AB1F-E4F1233849BA}" presName="Name21" presStyleCnt="0"/>
      <dgm:spPr/>
    </dgm:pt>
    <dgm:pt modelId="{6CD7D3DC-332E-42CF-994C-50A5574BC30B}" type="pres">
      <dgm:prSet presAssocID="{87E49615-0FD4-4713-AB1F-E4F1233849BA}" presName="level2Shape" presStyleLbl="node2" presStyleIdx="1" presStyleCnt="2"/>
      <dgm:spPr/>
      <dgm:t>
        <a:bodyPr/>
        <a:lstStyle/>
        <a:p>
          <a:endParaRPr lang="en-GB"/>
        </a:p>
      </dgm:t>
    </dgm:pt>
    <dgm:pt modelId="{98034CD6-7BE7-46DA-97DA-4D5014C76481}" type="pres">
      <dgm:prSet presAssocID="{87E49615-0FD4-4713-AB1F-E4F1233849BA}" presName="hierChild3" presStyleCnt="0"/>
      <dgm:spPr/>
    </dgm:pt>
    <dgm:pt modelId="{E058A3EA-F189-46B8-9327-A7B07E66D96F}" type="pres">
      <dgm:prSet presAssocID="{DBB5EFE7-1693-429E-A018-AF25F44DF165}" presName="Name19" presStyleLbl="parChTrans1D3" presStyleIdx="2" presStyleCnt="3"/>
      <dgm:spPr/>
      <dgm:t>
        <a:bodyPr/>
        <a:lstStyle/>
        <a:p>
          <a:endParaRPr lang="en-GB"/>
        </a:p>
      </dgm:t>
    </dgm:pt>
    <dgm:pt modelId="{A5ECC287-8B8E-4918-B3E1-9DD275BE69B6}" type="pres">
      <dgm:prSet presAssocID="{EEC5CA2A-D64E-4FB2-B17D-A6B067229F19}" presName="Name21" presStyleCnt="0"/>
      <dgm:spPr/>
    </dgm:pt>
    <dgm:pt modelId="{C9843938-7E57-4FEF-995B-A880088933D4}" type="pres">
      <dgm:prSet presAssocID="{EEC5CA2A-D64E-4FB2-B17D-A6B067229F19}" presName="level2Shape" presStyleLbl="node3" presStyleIdx="2" presStyleCnt="3"/>
      <dgm:spPr/>
      <dgm:t>
        <a:bodyPr/>
        <a:lstStyle/>
        <a:p>
          <a:endParaRPr lang="en-GB"/>
        </a:p>
      </dgm:t>
    </dgm:pt>
    <dgm:pt modelId="{B9E83AB7-220F-422B-8B25-E477449A5E8E}" type="pres">
      <dgm:prSet presAssocID="{EEC5CA2A-D64E-4FB2-B17D-A6B067229F19}" presName="hierChild3" presStyleCnt="0"/>
      <dgm:spPr/>
    </dgm:pt>
    <dgm:pt modelId="{ADF72761-33F2-447C-9825-A5742F62F5CD}" type="pres">
      <dgm:prSet presAssocID="{9C59F2BA-D84E-4D7A-94C0-F37F57F15657}" presName="bgShapesFlow" presStyleCnt="0"/>
      <dgm:spPr/>
    </dgm:pt>
    <dgm:pt modelId="{8A04FFF5-E597-4C95-98BD-30DDA1DEBC42}" type="pres">
      <dgm:prSet presAssocID="{A190109D-F6FE-4548-91B6-19D592D05208}" presName="rectComp" presStyleCnt="0"/>
      <dgm:spPr/>
    </dgm:pt>
    <dgm:pt modelId="{B5FC1D75-9FC1-425A-AFB7-D21278005598}" type="pres">
      <dgm:prSet presAssocID="{A190109D-F6FE-4548-91B6-19D592D05208}" presName="bgRect" presStyleLbl="bgShp" presStyleIdx="0" presStyleCnt="3"/>
      <dgm:spPr/>
      <dgm:t>
        <a:bodyPr/>
        <a:lstStyle/>
        <a:p>
          <a:endParaRPr lang="en-GB"/>
        </a:p>
      </dgm:t>
    </dgm:pt>
    <dgm:pt modelId="{EA1534DC-CD15-48D6-A261-8B2B69AAB51D}" type="pres">
      <dgm:prSet presAssocID="{A190109D-F6FE-4548-91B6-19D592D05208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01E728-DF04-420C-968E-BAB9E1D05871}" type="pres">
      <dgm:prSet presAssocID="{A190109D-F6FE-4548-91B6-19D592D05208}" presName="spComp" presStyleCnt="0"/>
      <dgm:spPr/>
    </dgm:pt>
    <dgm:pt modelId="{2E4374A4-11FD-4482-863C-79F2290817A7}" type="pres">
      <dgm:prSet presAssocID="{A190109D-F6FE-4548-91B6-19D592D05208}" presName="vSp" presStyleCnt="0"/>
      <dgm:spPr/>
    </dgm:pt>
    <dgm:pt modelId="{9681FC86-992F-43F9-B0BB-0A964DC4C5FE}" type="pres">
      <dgm:prSet presAssocID="{FA545AC1-DEA5-4D5F-BD67-BA0D2EA7C6B4}" presName="rectComp" presStyleCnt="0"/>
      <dgm:spPr/>
    </dgm:pt>
    <dgm:pt modelId="{3EA83B71-36CC-4FE6-A04C-A4DBACE32AE9}" type="pres">
      <dgm:prSet presAssocID="{FA545AC1-DEA5-4D5F-BD67-BA0D2EA7C6B4}" presName="bgRect" presStyleLbl="bgShp" presStyleIdx="1" presStyleCnt="3"/>
      <dgm:spPr/>
      <dgm:t>
        <a:bodyPr/>
        <a:lstStyle/>
        <a:p>
          <a:endParaRPr lang="en-GB"/>
        </a:p>
      </dgm:t>
    </dgm:pt>
    <dgm:pt modelId="{331A1EFB-DF35-4DDF-B03F-DD8612DDB9D0}" type="pres">
      <dgm:prSet presAssocID="{FA545AC1-DEA5-4D5F-BD67-BA0D2EA7C6B4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293746-0BF1-42BB-BC49-7DD2C153A2B7}" type="pres">
      <dgm:prSet presAssocID="{FA545AC1-DEA5-4D5F-BD67-BA0D2EA7C6B4}" presName="spComp" presStyleCnt="0"/>
      <dgm:spPr/>
    </dgm:pt>
    <dgm:pt modelId="{5468B08A-39B9-45CE-88D8-EE6482CE904B}" type="pres">
      <dgm:prSet presAssocID="{FA545AC1-DEA5-4D5F-BD67-BA0D2EA7C6B4}" presName="vSp" presStyleCnt="0"/>
      <dgm:spPr/>
    </dgm:pt>
    <dgm:pt modelId="{3E77C455-B1B6-4C50-BE76-4EF218B39353}" type="pres">
      <dgm:prSet presAssocID="{B28A8848-076D-4DB2-87E3-3DF296018821}" presName="rectComp" presStyleCnt="0"/>
      <dgm:spPr/>
    </dgm:pt>
    <dgm:pt modelId="{80D30099-9D38-416C-A73C-155D078885C2}" type="pres">
      <dgm:prSet presAssocID="{B28A8848-076D-4DB2-87E3-3DF296018821}" presName="bgRect" presStyleLbl="bgShp" presStyleIdx="2" presStyleCnt="3"/>
      <dgm:spPr/>
      <dgm:t>
        <a:bodyPr/>
        <a:lstStyle/>
        <a:p>
          <a:endParaRPr lang="en-GB"/>
        </a:p>
      </dgm:t>
    </dgm:pt>
    <dgm:pt modelId="{6FD65E0B-EDCB-42BC-A333-879F2349EDFC}" type="pres">
      <dgm:prSet presAssocID="{B28A8848-076D-4DB2-87E3-3DF296018821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F4E73C5-E422-40AE-9879-110513724DBD}" srcId="{8B28A13E-CEFE-441F-A0C7-B3AFADDB48CA}" destId="{F7869405-3D56-4BB6-B24D-F60DABD4D81C}" srcOrd="1" destOrd="0" parTransId="{85F1BD7F-7E76-4917-8EF6-B0EDA9A39C59}" sibTransId="{539D7360-B8B7-4B9B-9694-DAF562631371}"/>
    <dgm:cxn modelId="{959F89B6-7238-456C-B83D-9DB26FA9B85A}" type="presOf" srcId="{FA545AC1-DEA5-4D5F-BD67-BA0D2EA7C6B4}" destId="{331A1EFB-DF35-4DDF-B03F-DD8612DDB9D0}" srcOrd="1" destOrd="0" presId="urn:microsoft.com/office/officeart/2005/8/layout/hierarchy6"/>
    <dgm:cxn modelId="{076EA855-2DA6-43FD-A51F-58C4187F41E6}" type="presOf" srcId="{9C59F2BA-D84E-4D7A-94C0-F37F57F15657}" destId="{FF1B2643-9E80-4508-8D21-7E5CD9FE63E5}" srcOrd="0" destOrd="0" presId="urn:microsoft.com/office/officeart/2005/8/layout/hierarchy6"/>
    <dgm:cxn modelId="{4EB5FC0E-FF08-4A53-BD20-8D6ADD4BB697}" srcId="{98A3E71A-BD99-4ED9-AF09-7FD09F8CB2B4}" destId="{87E49615-0FD4-4713-AB1F-E4F1233849BA}" srcOrd="1" destOrd="0" parTransId="{8FD36C9F-4254-4871-9F05-03EBB84128F1}" sibTransId="{02E79892-A31A-483E-9D31-CD378EE4B700}"/>
    <dgm:cxn modelId="{0E359CFC-6024-4109-80AE-2A4AC15EB834}" type="presOf" srcId="{B28A8848-076D-4DB2-87E3-3DF296018821}" destId="{6FD65E0B-EDCB-42BC-A333-879F2349EDFC}" srcOrd="1" destOrd="0" presId="urn:microsoft.com/office/officeart/2005/8/layout/hierarchy6"/>
    <dgm:cxn modelId="{A740D4E7-1E67-491A-BA25-5EF80E011F62}" type="presOf" srcId="{85F1BD7F-7E76-4917-8EF6-B0EDA9A39C59}" destId="{C96A5614-414A-4A3B-A21D-ACF3358E6F33}" srcOrd="0" destOrd="0" presId="urn:microsoft.com/office/officeart/2005/8/layout/hierarchy6"/>
    <dgm:cxn modelId="{34B5F75E-A734-44AF-A2BD-BF03EE07F0D1}" type="presOf" srcId="{66589048-FDC2-4C42-9326-6E7EFB293D44}" destId="{56197254-44AB-4DAD-8C6F-267AA848C561}" srcOrd="0" destOrd="0" presId="urn:microsoft.com/office/officeart/2005/8/layout/hierarchy6"/>
    <dgm:cxn modelId="{EAA2D25A-1835-4502-819A-D25F780C6248}" srcId="{98A3E71A-BD99-4ED9-AF09-7FD09F8CB2B4}" destId="{8B28A13E-CEFE-441F-A0C7-B3AFADDB48CA}" srcOrd="0" destOrd="0" parTransId="{5FDA372D-94B4-4CD2-BCD7-909F64397FFA}" sibTransId="{6E88D16F-B14F-4D6F-9FF4-F988E9692B53}"/>
    <dgm:cxn modelId="{3CC024E7-72A5-4C89-A607-AECEDD582F2D}" type="presOf" srcId="{8B28A13E-CEFE-441F-A0C7-B3AFADDB48CA}" destId="{A5CCF91B-4B95-4447-A60C-D476FEDD3C8E}" srcOrd="0" destOrd="0" presId="urn:microsoft.com/office/officeart/2005/8/layout/hierarchy6"/>
    <dgm:cxn modelId="{6D342C62-C779-400E-89AC-93B56A48F492}" srcId="{87E49615-0FD4-4713-AB1F-E4F1233849BA}" destId="{EEC5CA2A-D64E-4FB2-B17D-A6B067229F19}" srcOrd="0" destOrd="0" parTransId="{DBB5EFE7-1693-429E-A018-AF25F44DF165}" sibTransId="{20184BE8-B481-47E2-A11D-41292341C726}"/>
    <dgm:cxn modelId="{9BF45CC7-F433-47BA-8330-7710E0A48261}" srcId="{9C59F2BA-D84E-4D7A-94C0-F37F57F15657}" destId="{FA545AC1-DEA5-4D5F-BD67-BA0D2EA7C6B4}" srcOrd="2" destOrd="0" parTransId="{3EA1332C-BF1D-4920-B1EF-CF8AC524D705}" sibTransId="{406D8019-D5F4-4774-A663-97ED19D03A33}"/>
    <dgm:cxn modelId="{FE243753-B1EA-4237-9EC2-7E43EDE62840}" type="presOf" srcId="{8FD36C9F-4254-4871-9F05-03EBB84128F1}" destId="{25DC5504-4874-47D6-A846-DC4BC1A5BE30}" srcOrd="0" destOrd="0" presId="urn:microsoft.com/office/officeart/2005/8/layout/hierarchy6"/>
    <dgm:cxn modelId="{BFBE1293-9E83-43D2-AF14-879E8E68A0AA}" srcId="{9C59F2BA-D84E-4D7A-94C0-F37F57F15657}" destId="{B28A8848-076D-4DB2-87E3-3DF296018821}" srcOrd="3" destOrd="0" parTransId="{ECEF10CC-DB8F-4F05-861F-895744CEAD1C}" sibTransId="{6CDC1346-4549-4695-BFF6-912181EF26FF}"/>
    <dgm:cxn modelId="{19518322-94D2-4C79-9206-FF28ECA7C976}" type="presOf" srcId="{A190109D-F6FE-4548-91B6-19D592D05208}" destId="{EA1534DC-CD15-48D6-A261-8B2B69AAB51D}" srcOrd="1" destOrd="0" presId="urn:microsoft.com/office/officeart/2005/8/layout/hierarchy6"/>
    <dgm:cxn modelId="{0881DC0E-B67E-407C-82A7-D531232B4FC1}" type="presOf" srcId="{FA545AC1-DEA5-4D5F-BD67-BA0D2EA7C6B4}" destId="{3EA83B71-36CC-4FE6-A04C-A4DBACE32AE9}" srcOrd="0" destOrd="0" presId="urn:microsoft.com/office/officeart/2005/8/layout/hierarchy6"/>
    <dgm:cxn modelId="{8169A8A1-3820-4A13-9E39-BBC442704859}" srcId="{9C59F2BA-D84E-4D7A-94C0-F37F57F15657}" destId="{A190109D-F6FE-4548-91B6-19D592D05208}" srcOrd="1" destOrd="0" parTransId="{C691BCFE-250F-49DB-9DAB-FF252454A6CA}" sibTransId="{8997ADD3-58DF-4120-8A2E-721DFF118F1F}"/>
    <dgm:cxn modelId="{BD567E3F-0EE3-4E19-8004-FE20D0F3F076}" type="presOf" srcId="{87E49615-0FD4-4713-AB1F-E4F1233849BA}" destId="{6CD7D3DC-332E-42CF-994C-50A5574BC30B}" srcOrd="0" destOrd="0" presId="urn:microsoft.com/office/officeart/2005/8/layout/hierarchy6"/>
    <dgm:cxn modelId="{449E9527-296D-48C7-9B85-E61D36881D41}" type="presOf" srcId="{6C1A9548-D794-46F1-802C-ED6C08B81F8E}" destId="{971BCDCE-E7AE-4836-A39E-001F23986BA8}" srcOrd="0" destOrd="0" presId="urn:microsoft.com/office/officeart/2005/8/layout/hierarchy6"/>
    <dgm:cxn modelId="{5A2A5340-D791-4E72-B21C-8094B1E57238}" type="presOf" srcId="{EEC5CA2A-D64E-4FB2-B17D-A6B067229F19}" destId="{C9843938-7E57-4FEF-995B-A880088933D4}" srcOrd="0" destOrd="0" presId="urn:microsoft.com/office/officeart/2005/8/layout/hierarchy6"/>
    <dgm:cxn modelId="{40B91078-0F06-4EAA-8F74-F4CB704AE2DE}" srcId="{8B28A13E-CEFE-441F-A0C7-B3AFADDB48CA}" destId="{66589048-FDC2-4C42-9326-6E7EFB293D44}" srcOrd="0" destOrd="0" parTransId="{6C1A9548-D794-46F1-802C-ED6C08B81F8E}" sibTransId="{1175E0C2-E406-4D8D-881F-6F0DB5A76230}"/>
    <dgm:cxn modelId="{3BCBF96E-3ABB-481C-A13B-B47A8353C609}" type="presOf" srcId="{5FDA372D-94B4-4CD2-BCD7-909F64397FFA}" destId="{8EA8F1C3-FBD5-4D7D-BC94-FC30043D36D4}" srcOrd="0" destOrd="0" presId="urn:microsoft.com/office/officeart/2005/8/layout/hierarchy6"/>
    <dgm:cxn modelId="{8B4F9DA8-119C-4C3D-8F56-45AB7C874EE5}" type="presOf" srcId="{B28A8848-076D-4DB2-87E3-3DF296018821}" destId="{80D30099-9D38-416C-A73C-155D078885C2}" srcOrd="0" destOrd="0" presId="urn:microsoft.com/office/officeart/2005/8/layout/hierarchy6"/>
    <dgm:cxn modelId="{DCDA291E-01ED-4CC7-9FA9-E107BACAD81B}" type="presOf" srcId="{F7869405-3D56-4BB6-B24D-F60DABD4D81C}" destId="{8A19591F-0421-4398-AE3E-49BEBDA81841}" srcOrd="0" destOrd="0" presId="urn:microsoft.com/office/officeart/2005/8/layout/hierarchy6"/>
    <dgm:cxn modelId="{B30DF8A6-A354-44DB-84DF-87A341DDE8C2}" type="presOf" srcId="{DBB5EFE7-1693-429E-A018-AF25F44DF165}" destId="{E058A3EA-F189-46B8-9327-A7B07E66D96F}" srcOrd="0" destOrd="0" presId="urn:microsoft.com/office/officeart/2005/8/layout/hierarchy6"/>
    <dgm:cxn modelId="{B138EC15-C1DF-47E5-8716-496742FD00F1}" type="presOf" srcId="{98A3E71A-BD99-4ED9-AF09-7FD09F8CB2B4}" destId="{F33E6861-B3FF-4B00-9C57-D5C9194F1789}" srcOrd="0" destOrd="0" presId="urn:microsoft.com/office/officeart/2005/8/layout/hierarchy6"/>
    <dgm:cxn modelId="{FFCC9BDE-6725-4404-80BE-3D98A41FB759}" type="presOf" srcId="{A190109D-F6FE-4548-91B6-19D592D05208}" destId="{B5FC1D75-9FC1-425A-AFB7-D21278005598}" srcOrd="0" destOrd="0" presId="urn:microsoft.com/office/officeart/2005/8/layout/hierarchy6"/>
    <dgm:cxn modelId="{777DB229-C2AB-4415-BD7F-545AA6E15E71}" srcId="{9C59F2BA-D84E-4D7A-94C0-F37F57F15657}" destId="{98A3E71A-BD99-4ED9-AF09-7FD09F8CB2B4}" srcOrd="0" destOrd="0" parTransId="{72B89200-45CD-4A08-85E1-9893DFF68086}" sibTransId="{F65FB8CD-8977-41B1-A801-3FFE5EBF6AF0}"/>
    <dgm:cxn modelId="{D5872608-60D6-4A71-9EC9-5B649975EA6A}" type="presParOf" srcId="{FF1B2643-9E80-4508-8D21-7E5CD9FE63E5}" destId="{0BA6F56D-AF41-43B0-92BF-A239E2ACCCED}" srcOrd="0" destOrd="0" presId="urn:microsoft.com/office/officeart/2005/8/layout/hierarchy6"/>
    <dgm:cxn modelId="{3D713E11-19AE-4925-A341-67A45B295B21}" type="presParOf" srcId="{0BA6F56D-AF41-43B0-92BF-A239E2ACCCED}" destId="{972D6496-0800-4B1A-8FA2-24AFF04594C7}" srcOrd="0" destOrd="0" presId="urn:microsoft.com/office/officeart/2005/8/layout/hierarchy6"/>
    <dgm:cxn modelId="{C611AC04-A171-44BD-8AB3-710D9FFB03F8}" type="presParOf" srcId="{0BA6F56D-AF41-43B0-92BF-A239E2ACCCED}" destId="{FC4B7687-7DB6-415F-9E79-5A4495C2606C}" srcOrd="1" destOrd="0" presId="urn:microsoft.com/office/officeart/2005/8/layout/hierarchy6"/>
    <dgm:cxn modelId="{2D894BC4-4ADE-4F84-8220-2B6982277D0E}" type="presParOf" srcId="{FC4B7687-7DB6-415F-9E79-5A4495C2606C}" destId="{F8C904FF-E5F8-4CD9-BFDC-CC905B26CE56}" srcOrd="0" destOrd="0" presId="urn:microsoft.com/office/officeart/2005/8/layout/hierarchy6"/>
    <dgm:cxn modelId="{7F8A379E-BDAB-4368-A3E7-9F6FF5AC3B5B}" type="presParOf" srcId="{F8C904FF-E5F8-4CD9-BFDC-CC905B26CE56}" destId="{F33E6861-B3FF-4B00-9C57-D5C9194F1789}" srcOrd="0" destOrd="0" presId="urn:microsoft.com/office/officeart/2005/8/layout/hierarchy6"/>
    <dgm:cxn modelId="{729C0172-2AC7-4CFD-B459-C48DD5DFFDAE}" type="presParOf" srcId="{F8C904FF-E5F8-4CD9-BFDC-CC905B26CE56}" destId="{0FF671B1-C78B-4ACF-A9BE-7F190A2CF4FF}" srcOrd="1" destOrd="0" presId="urn:microsoft.com/office/officeart/2005/8/layout/hierarchy6"/>
    <dgm:cxn modelId="{8D465600-F8E3-4C72-A142-AC8ED4A9455E}" type="presParOf" srcId="{0FF671B1-C78B-4ACF-A9BE-7F190A2CF4FF}" destId="{8EA8F1C3-FBD5-4D7D-BC94-FC30043D36D4}" srcOrd="0" destOrd="0" presId="urn:microsoft.com/office/officeart/2005/8/layout/hierarchy6"/>
    <dgm:cxn modelId="{C58285ED-232E-441C-A3AC-163B55F9D17C}" type="presParOf" srcId="{0FF671B1-C78B-4ACF-A9BE-7F190A2CF4FF}" destId="{B56EF516-C3C0-4994-8209-0CA858CBAEBC}" srcOrd="1" destOrd="0" presId="urn:microsoft.com/office/officeart/2005/8/layout/hierarchy6"/>
    <dgm:cxn modelId="{553B2859-EF8E-4B88-B46E-24D0E9C159C2}" type="presParOf" srcId="{B56EF516-C3C0-4994-8209-0CA858CBAEBC}" destId="{A5CCF91B-4B95-4447-A60C-D476FEDD3C8E}" srcOrd="0" destOrd="0" presId="urn:microsoft.com/office/officeart/2005/8/layout/hierarchy6"/>
    <dgm:cxn modelId="{B3FA2C2F-9E28-4B16-AB1C-45C49DB20BD1}" type="presParOf" srcId="{B56EF516-C3C0-4994-8209-0CA858CBAEBC}" destId="{8C39B036-5854-448A-93CC-CAF803D99F23}" srcOrd="1" destOrd="0" presId="urn:microsoft.com/office/officeart/2005/8/layout/hierarchy6"/>
    <dgm:cxn modelId="{8519E0C6-FD51-4C08-A5C9-61E6C49E3678}" type="presParOf" srcId="{8C39B036-5854-448A-93CC-CAF803D99F23}" destId="{971BCDCE-E7AE-4836-A39E-001F23986BA8}" srcOrd="0" destOrd="0" presId="urn:microsoft.com/office/officeart/2005/8/layout/hierarchy6"/>
    <dgm:cxn modelId="{3B898747-66DC-444D-9E07-A967A29C4379}" type="presParOf" srcId="{8C39B036-5854-448A-93CC-CAF803D99F23}" destId="{FE17EAEB-B68F-452D-8867-5AEFEB27A4E7}" srcOrd="1" destOrd="0" presId="urn:microsoft.com/office/officeart/2005/8/layout/hierarchy6"/>
    <dgm:cxn modelId="{80F68AE9-A1E3-4D3C-A7CD-BAD5F438E013}" type="presParOf" srcId="{FE17EAEB-B68F-452D-8867-5AEFEB27A4E7}" destId="{56197254-44AB-4DAD-8C6F-267AA848C561}" srcOrd="0" destOrd="0" presId="urn:microsoft.com/office/officeart/2005/8/layout/hierarchy6"/>
    <dgm:cxn modelId="{DA0FF8DC-5A82-4273-B672-88DA3512CBA0}" type="presParOf" srcId="{FE17EAEB-B68F-452D-8867-5AEFEB27A4E7}" destId="{44CEB23F-9D1A-4485-9733-79F08DF0E52F}" srcOrd="1" destOrd="0" presId="urn:microsoft.com/office/officeart/2005/8/layout/hierarchy6"/>
    <dgm:cxn modelId="{38761A0D-7310-4674-8B08-7676BFB5354C}" type="presParOf" srcId="{8C39B036-5854-448A-93CC-CAF803D99F23}" destId="{C96A5614-414A-4A3B-A21D-ACF3358E6F33}" srcOrd="2" destOrd="0" presId="urn:microsoft.com/office/officeart/2005/8/layout/hierarchy6"/>
    <dgm:cxn modelId="{87B9893A-5C6F-4D37-BCD4-0E9B1CCAD8F5}" type="presParOf" srcId="{8C39B036-5854-448A-93CC-CAF803D99F23}" destId="{7AC8FAFF-F7C2-4839-BD90-8FEFC78336EB}" srcOrd="3" destOrd="0" presId="urn:microsoft.com/office/officeart/2005/8/layout/hierarchy6"/>
    <dgm:cxn modelId="{340FC966-9068-4328-ABAB-54EEEF436343}" type="presParOf" srcId="{7AC8FAFF-F7C2-4839-BD90-8FEFC78336EB}" destId="{8A19591F-0421-4398-AE3E-49BEBDA81841}" srcOrd="0" destOrd="0" presId="urn:microsoft.com/office/officeart/2005/8/layout/hierarchy6"/>
    <dgm:cxn modelId="{71F29AF3-4149-457D-AAF0-3CCD5BDF70C8}" type="presParOf" srcId="{7AC8FAFF-F7C2-4839-BD90-8FEFC78336EB}" destId="{B49D95AA-0969-4B40-93A8-5CB9449FE9F7}" srcOrd="1" destOrd="0" presId="urn:microsoft.com/office/officeart/2005/8/layout/hierarchy6"/>
    <dgm:cxn modelId="{1B9D02A0-86E9-4D21-A48F-77A3FDE1568D}" type="presParOf" srcId="{0FF671B1-C78B-4ACF-A9BE-7F190A2CF4FF}" destId="{25DC5504-4874-47D6-A846-DC4BC1A5BE30}" srcOrd="2" destOrd="0" presId="urn:microsoft.com/office/officeart/2005/8/layout/hierarchy6"/>
    <dgm:cxn modelId="{C34B47C5-0B2D-4905-BE93-B4668BCE0BA9}" type="presParOf" srcId="{0FF671B1-C78B-4ACF-A9BE-7F190A2CF4FF}" destId="{44D7DED0-0D53-4A7A-9720-C7751F7E908C}" srcOrd="3" destOrd="0" presId="urn:microsoft.com/office/officeart/2005/8/layout/hierarchy6"/>
    <dgm:cxn modelId="{7FC928F9-317A-49AE-B855-B95DAD346444}" type="presParOf" srcId="{44D7DED0-0D53-4A7A-9720-C7751F7E908C}" destId="{6CD7D3DC-332E-42CF-994C-50A5574BC30B}" srcOrd="0" destOrd="0" presId="urn:microsoft.com/office/officeart/2005/8/layout/hierarchy6"/>
    <dgm:cxn modelId="{9FC99753-FCA7-4EB5-8961-57607B5A0DAE}" type="presParOf" srcId="{44D7DED0-0D53-4A7A-9720-C7751F7E908C}" destId="{98034CD6-7BE7-46DA-97DA-4D5014C76481}" srcOrd="1" destOrd="0" presId="urn:microsoft.com/office/officeart/2005/8/layout/hierarchy6"/>
    <dgm:cxn modelId="{36A558B7-A437-4BF5-9CFF-8FDD6BB25801}" type="presParOf" srcId="{98034CD6-7BE7-46DA-97DA-4D5014C76481}" destId="{E058A3EA-F189-46B8-9327-A7B07E66D96F}" srcOrd="0" destOrd="0" presId="urn:microsoft.com/office/officeart/2005/8/layout/hierarchy6"/>
    <dgm:cxn modelId="{6A8D82E2-F08C-461E-811A-2CA4343A30C7}" type="presParOf" srcId="{98034CD6-7BE7-46DA-97DA-4D5014C76481}" destId="{A5ECC287-8B8E-4918-B3E1-9DD275BE69B6}" srcOrd="1" destOrd="0" presId="urn:microsoft.com/office/officeart/2005/8/layout/hierarchy6"/>
    <dgm:cxn modelId="{655F8116-B4B6-42D8-A0E6-58EA8A75F4D7}" type="presParOf" srcId="{A5ECC287-8B8E-4918-B3E1-9DD275BE69B6}" destId="{C9843938-7E57-4FEF-995B-A880088933D4}" srcOrd="0" destOrd="0" presId="urn:microsoft.com/office/officeart/2005/8/layout/hierarchy6"/>
    <dgm:cxn modelId="{E2F83D78-2814-4CBE-9622-94B63AC4D432}" type="presParOf" srcId="{A5ECC287-8B8E-4918-B3E1-9DD275BE69B6}" destId="{B9E83AB7-220F-422B-8B25-E477449A5E8E}" srcOrd="1" destOrd="0" presId="urn:microsoft.com/office/officeart/2005/8/layout/hierarchy6"/>
    <dgm:cxn modelId="{982AF6E5-757A-49FE-B2B6-4A99F6B62EA2}" type="presParOf" srcId="{FF1B2643-9E80-4508-8D21-7E5CD9FE63E5}" destId="{ADF72761-33F2-447C-9825-A5742F62F5CD}" srcOrd="1" destOrd="0" presId="urn:microsoft.com/office/officeart/2005/8/layout/hierarchy6"/>
    <dgm:cxn modelId="{4FD45D27-E683-47F8-8809-F85D2B4B7EC5}" type="presParOf" srcId="{ADF72761-33F2-447C-9825-A5742F62F5CD}" destId="{8A04FFF5-E597-4C95-98BD-30DDA1DEBC42}" srcOrd="0" destOrd="0" presId="urn:microsoft.com/office/officeart/2005/8/layout/hierarchy6"/>
    <dgm:cxn modelId="{81E8DBC5-594D-4BB0-AAC6-FD57003AFC4F}" type="presParOf" srcId="{8A04FFF5-E597-4C95-98BD-30DDA1DEBC42}" destId="{B5FC1D75-9FC1-425A-AFB7-D21278005598}" srcOrd="0" destOrd="0" presId="urn:microsoft.com/office/officeart/2005/8/layout/hierarchy6"/>
    <dgm:cxn modelId="{5F2A7D16-C16C-4C6E-B1F3-FF680035C9E9}" type="presParOf" srcId="{8A04FFF5-E597-4C95-98BD-30DDA1DEBC42}" destId="{EA1534DC-CD15-48D6-A261-8B2B69AAB51D}" srcOrd="1" destOrd="0" presId="urn:microsoft.com/office/officeart/2005/8/layout/hierarchy6"/>
    <dgm:cxn modelId="{B5A1D107-132D-4983-B6F2-46F7AE392521}" type="presParOf" srcId="{ADF72761-33F2-447C-9825-A5742F62F5CD}" destId="{D001E728-DF04-420C-968E-BAB9E1D05871}" srcOrd="1" destOrd="0" presId="urn:microsoft.com/office/officeart/2005/8/layout/hierarchy6"/>
    <dgm:cxn modelId="{345636A3-EECB-4349-9ACE-AA9CB933B429}" type="presParOf" srcId="{D001E728-DF04-420C-968E-BAB9E1D05871}" destId="{2E4374A4-11FD-4482-863C-79F2290817A7}" srcOrd="0" destOrd="0" presId="urn:microsoft.com/office/officeart/2005/8/layout/hierarchy6"/>
    <dgm:cxn modelId="{5965F0E7-EA45-4B43-AC82-9FC0EDB20D7D}" type="presParOf" srcId="{ADF72761-33F2-447C-9825-A5742F62F5CD}" destId="{9681FC86-992F-43F9-B0BB-0A964DC4C5FE}" srcOrd="2" destOrd="0" presId="urn:microsoft.com/office/officeart/2005/8/layout/hierarchy6"/>
    <dgm:cxn modelId="{1A8E6F58-31F2-443F-A8F6-8D8A11B130CC}" type="presParOf" srcId="{9681FC86-992F-43F9-B0BB-0A964DC4C5FE}" destId="{3EA83B71-36CC-4FE6-A04C-A4DBACE32AE9}" srcOrd="0" destOrd="0" presId="urn:microsoft.com/office/officeart/2005/8/layout/hierarchy6"/>
    <dgm:cxn modelId="{CD6BE666-9241-4407-A913-D272FF77B5B2}" type="presParOf" srcId="{9681FC86-992F-43F9-B0BB-0A964DC4C5FE}" destId="{331A1EFB-DF35-4DDF-B03F-DD8612DDB9D0}" srcOrd="1" destOrd="0" presId="urn:microsoft.com/office/officeart/2005/8/layout/hierarchy6"/>
    <dgm:cxn modelId="{A1217F60-C044-4008-AA24-7858A367EE3E}" type="presParOf" srcId="{ADF72761-33F2-447C-9825-A5742F62F5CD}" destId="{40293746-0BF1-42BB-BC49-7DD2C153A2B7}" srcOrd="3" destOrd="0" presId="urn:microsoft.com/office/officeart/2005/8/layout/hierarchy6"/>
    <dgm:cxn modelId="{68DDADBB-B39F-4482-B719-E7A09C224FA5}" type="presParOf" srcId="{40293746-0BF1-42BB-BC49-7DD2C153A2B7}" destId="{5468B08A-39B9-45CE-88D8-EE6482CE904B}" srcOrd="0" destOrd="0" presId="urn:microsoft.com/office/officeart/2005/8/layout/hierarchy6"/>
    <dgm:cxn modelId="{FF5E5A43-E504-419C-A66F-FFE5A91F3913}" type="presParOf" srcId="{ADF72761-33F2-447C-9825-A5742F62F5CD}" destId="{3E77C455-B1B6-4C50-BE76-4EF218B39353}" srcOrd="4" destOrd="0" presId="urn:microsoft.com/office/officeart/2005/8/layout/hierarchy6"/>
    <dgm:cxn modelId="{A3471599-5A4A-4BE1-9654-B8CA6C83EA3C}" type="presParOf" srcId="{3E77C455-B1B6-4C50-BE76-4EF218B39353}" destId="{80D30099-9D38-416C-A73C-155D078885C2}" srcOrd="0" destOrd="0" presId="urn:microsoft.com/office/officeart/2005/8/layout/hierarchy6"/>
    <dgm:cxn modelId="{A0A23B59-0BE5-4309-9BC5-6D8F2DA9C627}" type="presParOf" srcId="{3E77C455-B1B6-4C50-BE76-4EF218B39353}" destId="{6FD65E0B-EDCB-42BC-A333-879F2349EDF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D30099-9D38-416C-A73C-155D078885C2}">
      <dsp:nvSpPr>
        <dsp:cNvPr id="0" name=""/>
        <dsp:cNvSpPr/>
      </dsp:nvSpPr>
      <dsp:spPr>
        <a:xfrm>
          <a:off x="0" y="3527425"/>
          <a:ext cx="8128000" cy="122713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300" kern="1200" dirty="0"/>
            <a:t>Up to 6</a:t>
          </a:r>
        </a:p>
      </dsp:txBody>
      <dsp:txXfrm>
        <a:off x="0" y="3527425"/>
        <a:ext cx="2438400" cy="1227137"/>
      </dsp:txXfrm>
    </dsp:sp>
    <dsp:sp modelId="{3EA83B71-36CC-4FE6-A04C-A4DBACE32AE9}">
      <dsp:nvSpPr>
        <dsp:cNvPr id="0" name=""/>
        <dsp:cNvSpPr/>
      </dsp:nvSpPr>
      <dsp:spPr>
        <a:xfrm>
          <a:off x="0" y="2095764"/>
          <a:ext cx="8128000" cy="122713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300" kern="1200" dirty="0"/>
            <a:t>CMHT</a:t>
          </a:r>
        </a:p>
      </dsp:txBody>
      <dsp:txXfrm>
        <a:off x="0" y="2095764"/>
        <a:ext cx="2438400" cy="1227137"/>
      </dsp:txXfrm>
    </dsp:sp>
    <dsp:sp modelId="{B5FC1D75-9FC1-425A-AFB7-D21278005598}">
      <dsp:nvSpPr>
        <dsp:cNvPr id="0" name=""/>
        <dsp:cNvSpPr/>
      </dsp:nvSpPr>
      <dsp:spPr>
        <a:xfrm>
          <a:off x="0" y="664104"/>
          <a:ext cx="8128000" cy="122713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300" kern="1200" dirty="0"/>
            <a:t>CMHT</a:t>
          </a:r>
        </a:p>
      </dsp:txBody>
      <dsp:txXfrm>
        <a:off x="0" y="664104"/>
        <a:ext cx="2438400" cy="1227137"/>
      </dsp:txXfrm>
    </dsp:sp>
    <dsp:sp modelId="{F33E6861-B3FF-4B00-9C57-D5C9194F1789}">
      <dsp:nvSpPr>
        <dsp:cNvPr id="0" name=""/>
        <dsp:cNvSpPr/>
      </dsp:nvSpPr>
      <dsp:spPr>
        <a:xfrm>
          <a:off x="4933483" y="766365"/>
          <a:ext cx="1533921" cy="10226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Project Board</a:t>
          </a:r>
        </a:p>
      </dsp:txBody>
      <dsp:txXfrm>
        <a:off x="4963434" y="796316"/>
        <a:ext cx="1474019" cy="962712"/>
      </dsp:txXfrm>
    </dsp:sp>
    <dsp:sp modelId="{8EA8F1C3-FBD5-4D7D-BC94-FC30043D36D4}">
      <dsp:nvSpPr>
        <dsp:cNvPr id="0" name=""/>
        <dsp:cNvSpPr/>
      </dsp:nvSpPr>
      <dsp:spPr>
        <a:xfrm>
          <a:off x="4204870" y="1788980"/>
          <a:ext cx="1495573" cy="409045"/>
        </a:xfrm>
        <a:custGeom>
          <a:avLst/>
          <a:gdLst/>
          <a:ahLst/>
          <a:cxnLst/>
          <a:rect l="0" t="0" r="0" b="0"/>
          <a:pathLst>
            <a:path>
              <a:moveTo>
                <a:pt x="1495573" y="0"/>
              </a:moveTo>
              <a:lnTo>
                <a:pt x="1495573" y="204522"/>
              </a:lnTo>
              <a:lnTo>
                <a:pt x="0" y="204522"/>
              </a:lnTo>
              <a:lnTo>
                <a:pt x="0" y="4090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CCF91B-4B95-4447-A60C-D476FEDD3C8E}">
      <dsp:nvSpPr>
        <dsp:cNvPr id="0" name=""/>
        <dsp:cNvSpPr/>
      </dsp:nvSpPr>
      <dsp:spPr>
        <a:xfrm>
          <a:off x="3437909" y="2198026"/>
          <a:ext cx="1533921" cy="10226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Project Team</a:t>
          </a:r>
        </a:p>
      </dsp:txBody>
      <dsp:txXfrm>
        <a:off x="3467860" y="2227977"/>
        <a:ext cx="1474019" cy="962712"/>
      </dsp:txXfrm>
    </dsp:sp>
    <dsp:sp modelId="{971BCDCE-E7AE-4836-A39E-001F23986BA8}">
      <dsp:nvSpPr>
        <dsp:cNvPr id="0" name=""/>
        <dsp:cNvSpPr/>
      </dsp:nvSpPr>
      <dsp:spPr>
        <a:xfrm>
          <a:off x="3207821" y="3220640"/>
          <a:ext cx="997049" cy="409045"/>
        </a:xfrm>
        <a:custGeom>
          <a:avLst/>
          <a:gdLst/>
          <a:ahLst/>
          <a:cxnLst/>
          <a:rect l="0" t="0" r="0" b="0"/>
          <a:pathLst>
            <a:path>
              <a:moveTo>
                <a:pt x="997049" y="0"/>
              </a:moveTo>
              <a:lnTo>
                <a:pt x="997049" y="204522"/>
              </a:lnTo>
              <a:lnTo>
                <a:pt x="0" y="204522"/>
              </a:lnTo>
              <a:lnTo>
                <a:pt x="0" y="4090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197254-44AB-4DAD-8C6F-267AA848C561}">
      <dsp:nvSpPr>
        <dsp:cNvPr id="0" name=""/>
        <dsp:cNvSpPr/>
      </dsp:nvSpPr>
      <dsp:spPr>
        <a:xfrm>
          <a:off x="2440860" y="3629686"/>
          <a:ext cx="1533921" cy="10226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Workstream Group</a:t>
          </a:r>
        </a:p>
      </dsp:txBody>
      <dsp:txXfrm>
        <a:off x="2470811" y="3659637"/>
        <a:ext cx="1474019" cy="962712"/>
      </dsp:txXfrm>
    </dsp:sp>
    <dsp:sp modelId="{C96A5614-414A-4A3B-A21D-ACF3358E6F33}">
      <dsp:nvSpPr>
        <dsp:cNvPr id="0" name=""/>
        <dsp:cNvSpPr/>
      </dsp:nvSpPr>
      <dsp:spPr>
        <a:xfrm>
          <a:off x="4204870" y="3220640"/>
          <a:ext cx="997049" cy="4090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522"/>
              </a:lnTo>
              <a:lnTo>
                <a:pt x="997049" y="204522"/>
              </a:lnTo>
              <a:lnTo>
                <a:pt x="997049" y="4090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19591F-0421-4398-AE3E-49BEBDA81841}">
      <dsp:nvSpPr>
        <dsp:cNvPr id="0" name=""/>
        <dsp:cNvSpPr/>
      </dsp:nvSpPr>
      <dsp:spPr>
        <a:xfrm>
          <a:off x="4434959" y="3629686"/>
          <a:ext cx="1533921" cy="10226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Workstream Group</a:t>
          </a:r>
        </a:p>
      </dsp:txBody>
      <dsp:txXfrm>
        <a:off x="4464910" y="3659637"/>
        <a:ext cx="1474019" cy="962712"/>
      </dsp:txXfrm>
    </dsp:sp>
    <dsp:sp modelId="{25DC5504-4874-47D6-A846-DC4BC1A5BE30}">
      <dsp:nvSpPr>
        <dsp:cNvPr id="0" name=""/>
        <dsp:cNvSpPr/>
      </dsp:nvSpPr>
      <dsp:spPr>
        <a:xfrm>
          <a:off x="5700444" y="1788980"/>
          <a:ext cx="1495573" cy="4090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522"/>
              </a:lnTo>
              <a:lnTo>
                <a:pt x="1495573" y="204522"/>
              </a:lnTo>
              <a:lnTo>
                <a:pt x="1495573" y="4090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D7D3DC-332E-42CF-994C-50A5574BC30B}">
      <dsp:nvSpPr>
        <dsp:cNvPr id="0" name=""/>
        <dsp:cNvSpPr/>
      </dsp:nvSpPr>
      <dsp:spPr>
        <a:xfrm>
          <a:off x="6429057" y="2198026"/>
          <a:ext cx="1533921" cy="10226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Co-Production Group</a:t>
          </a:r>
        </a:p>
      </dsp:txBody>
      <dsp:txXfrm>
        <a:off x="6459008" y="2227977"/>
        <a:ext cx="1474019" cy="962712"/>
      </dsp:txXfrm>
    </dsp:sp>
    <dsp:sp modelId="{E058A3EA-F189-46B8-9327-A7B07E66D96F}">
      <dsp:nvSpPr>
        <dsp:cNvPr id="0" name=""/>
        <dsp:cNvSpPr/>
      </dsp:nvSpPr>
      <dsp:spPr>
        <a:xfrm>
          <a:off x="7150298" y="3220640"/>
          <a:ext cx="91440" cy="4090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90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843938-7E57-4FEF-995B-A880088933D4}">
      <dsp:nvSpPr>
        <dsp:cNvPr id="0" name=""/>
        <dsp:cNvSpPr/>
      </dsp:nvSpPr>
      <dsp:spPr>
        <a:xfrm>
          <a:off x="6429057" y="3629686"/>
          <a:ext cx="1533921" cy="10226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Workstream Group</a:t>
          </a:r>
        </a:p>
      </dsp:txBody>
      <dsp:txXfrm>
        <a:off x="6459008" y="3659637"/>
        <a:ext cx="1474019" cy="9627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572BD4-036B-4CE1-9758-9817FB7C5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974F4A0-912F-463F-AFB0-5028AFEB18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910458-6344-41B8-9CC0-B4EB9494B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3F41-8B7E-47BC-9AD4-5BB0090F8929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3E0B33-15E4-4FEA-9E16-BE948C660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5887A06-8FE1-4F46-84C7-4E090BB55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3C01-40D6-43AB-BDC8-CB8D654E5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476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0971C0-C14F-4E9E-8839-AABD46740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0F25F75-E348-4F47-9C14-C7A42C42E4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321E194-1710-4D10-AFDD-5A68E094F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3F41-8B7E-47BC-9AD4-5BB0090F8929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75EC72-289A-46EF-B8CA-2DD1CF249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E331A7-035C-4B26-BE06-FF8BDD36C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3C01-40D6-43AB-BDC8-CB8D654E5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06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41D1524-C513-4717-B598-2AB8C00BD3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DD7E77D-6690-45DD-A83A-BA5E588F1C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351A9CC-F8D7-43C1-8FA8-D8AF777C1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3F41-8B7E-47BC-9AD4-5BB0090F8929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27633A-F7F3-4433-A717-2047DDAC5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17C797-2D78-4C49-AAC8-1EAA1BD9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3C01-40D6-43AB-BDC8-CB8D654E5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407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9B4FA1-4EA1-4C6D-8BF9-0021DAA70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AB3B78-FB78-4F16-8875-D8DA1FECD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D9CAA7-81D0-48F5-8177-C6F459FB4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3F41-8B7E-47BC-9AD4-5BB0090F8929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F5F6CCC-AFDD-46C8-8C0C-19C7549C8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144A24-2218-4946-BCEE-D5F1308F5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3C01-40D6-43AB-BDC8-CB8D654E5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31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44F46F-9D0B-43F7-BB0A-900D5BABC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E277574-27E6-4BAD-BDAB-EF4713714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A6A456-A33E-4195-8E6C-361D232E0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3F41-8B7E-47BC-9AD4-5BB0090F8929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48D3D3-893E-449C-974F-0E5149F77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F0717C-D140-4485-9D05-B67DA4FD2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3C01-40D6-43AB-BDC8-CB8D654E5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594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F0562D-BBC5-482A-9CE3-172CEF9AD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CE9383-7002-4244-8362-35C80B9B4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CB6E435-FD2D-44CB-89D6-614C71101E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0F5C08-644E-4A8B-B88A-23BE23F72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3F41-8B7E-47BC-9AD4-5BB0090F8929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D5738D3-A8ED-45DE-A5A2-1EC97B6D2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AA051D3-8C9F-47D3-9A16-C6FEE7707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3C01-40D6-43AB-BDC8-CB8D654E5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51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2A7D0F-5DD6-452D-A04A-F5F8E791A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56076BF-0148-4D2C-8431-0616332E66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4657241-39A4-4ACB-96BC-D1EF271F47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7CF0619-8B2B-4A74-8511-610EAC8748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374A8A4-268C-4A71-96CE-BE197A1616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87C62E5-7870-451C-8723-EFEAE2F8C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3F41-8B7E-47BC-9AD4-5BB0090F8929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FC17FB4-CC25-482C-A11C-250A669CA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EE1A722-B613-4AE8-A6AE-E5D96E3AE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3C01-40D6-43AB-BDC8-CB8D654E5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45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14958A-0983-4EE3-A305-BD62CD017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3F9A76C-C219-4DDB-A942-F5A6DD631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3F41-8B7E-47BC-9AD4-5BB0090F8929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04E4B08-CBB8-41C3-86CD-747031166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3C09728-13EA-455E-8F35-61453D42D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3C01-40D6-43AB-BDC8-CB8D654E5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82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7EE85AE-D25C-4AA0-AB4F-331383E6D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3F41-8B7E-47BC-9AD4-5BB0090F8929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DC5C4AD-CF14-42FF-979B-3192E297B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F8C3775-3710-4FD1-80F5-DD9BA7208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3C01-40D6-43AB-BDC8-CB8D654E5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148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2939EA-8A64-4623-A0E0-511ABC818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B27D88-6F2D-495C-8D04-E9F87C83B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1549FD3-94DF-4C99-821D-45F5C15FA4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555622-6EA3-4D17-84F4-E20B85E27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3F41-8B7E-47BC-9AD4-5BB0090F8929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EB38C42-D0B6-4A6E-B711-935A5BD23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E85108-ECDF-42F9-954B-4388356E9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3C01-40D6-43AB-BDC8-CB8D654E5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305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90369C-338A-4C36-8EEE-E5E1201D7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9F940EA-700C-4C64-AFA2-BB6445A33C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A190F5C-53BA-484A-A0D5-669AF45F4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7140833-C722-41AF-B150-06CE40901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3F41-8B7E-47BC-9AD4-5BB0090F8929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DD56DB4-7317-4797-817B-5B5B56109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E391BE0-90C5-41FD-B059-75BD5B740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3C01-40D6-43AB-BDC8-CB8D654E5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04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4D65ACF-BD15-41F7-AF70-28A664B9A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B748BFE-8458-4F1B-AADD-33E008AFE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9D9EDB7-6A4F-43E3-8639-63E0BEED17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03F41-8B7E-47BC-9AD4-5BB0090F8929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910B22-1A5C-44E0-ABAA-DB992E1633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313D0A-F9A1-4482-92AF-C6141CC3A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D3C01-40D6-43AB-BDC8-CB8D654E5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934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F2503-18DC-4DA8-B629-FB4DC9217C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228" y="952499"/>
            <a:ext cx="11178663" cy="5643609"/>
          </a:xfrm>
        </p:spPr>
        <p:txBody>
          <a:bodyPr>
            <a:normAutofit/>
          </a:bodyPr>
          <a:lstStyle/>
          <a:p>
            <a:endParaRPr lang="en-GB" sz="5200" dirty="0">
              <a:solidFill>
                <a:schemeClr val="tx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BC98332-8807-479B-B581-E19E51AEE48F}"/>
              </a:ext>
            </a:extLst>
          </p:cNvPr>
          <p:cNvSpPr txBox="1"/>
          <p:nvPr/>
        </p:nvSpPr>
        <p:spPr>
          <a:xfrm>
            <a:off x="5637320" y="289412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3F0A4397-D42A-4344-AB94-6795554E5A44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5E86EAA0-740F-435A-A998-1F73B01D8DFC}"/>
              </a:ext>
            </a:extLst>
          </p:cNvPr>
          <p:cNvCxnSpPr/>
          <p:nvPr/>
        </p:nvCxnSpPr>
        <p:spPr>
          <a:xfrm>
            <a:off x="7261934" y="4154750"/>
            <a:ext cx="1580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B6877B0A-C157-4D0D-8A29-1FE6EF1F487F}"/>
              </a:ext>
            </a:extLst>
          </p:cNvPr>
          <p:cNvCxnSpPr/>
          <p:nvPr/>
        </p:nvCxnSpPr>
        <p:spPr>
          <a:xfrm flipV="1">
            <a:off x="8815526" y="3994951"/>
            <a:ext cx="0" cy="1509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9CFBA11F-D8FA-4635-AA39-E4AED13638DC}"/>
              </a:ext>
            </a:extLst>
          </p:cNvPr>
          <p:cNvCxnSpPr/>
          <p:nvPr/>
        </p:nvCxnSpPr>
        <p:spPr>
          <a:xfrm>
            <a:off x="8842159" y="4154750"/>
            <a:ext cx="0" cy="221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CBE04C22-DAEF-4F46-B6C8-DD1DCB00BAD3}"/>
              </a:ext>
            </a:extLst>
          </p:cNvPr>
          <p:cNvCxnSpPr/>
          <p:nvPr/>
        </p:nvCxnSpPr>
        <p:spPr>
          <a:xfrm flipH="1">
            <a:off x="8842159" y="4145872"/>
            <a:ext cx="3817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B2F98E1-6A65-4E96-B271-BA92072217BB}"/>
              </a:ext>
            </a:extLst>
          </p:cNvPr>
          <p:cNvSpPr txBox="1"/>
          <p:nvPr/>
        </p:nvSpPr>
        <p:spPr>
          <a:xfrm>
            <a:off x="1495431" y="400050"/>
            <a:ext cx="9810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Community Mental Health Transformation Meeting Structure</a:t>
            </a:r>
          </a:p>
        </p:txBody>
      </p:sp>
    </p:spTree>
    <p:extLst>
      <p:ext uri="{BB962C8B-B14F-4D97-AF65-F5344CB8AC3E}">
        <p14:creationId xmlns:p14="http://schemas.microsoft.com/office/powerpoint/2010/main" val="2877333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23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Crawford (Inclusion Glos)</dc:creator>
  <cp:lastModifiedBy>Paul Tyrrell</cp:lastModifiedBy>
  <cp:revision>2</cp:revision>
  <dcterms:created xsi:type="dcterms:W3CDTF">2021-04-27T14:48:57Z</dcterms:created>
  <dcterms:modified xsi:type="dcterms:W3CDTF">2021-05-01T13:04:29Z</dcterms:modified>
</cp:coreProperties>
</file>